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315200" cy="96012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30" autoAdjust="0"/>
  </p:normalViewPr>
  <p:slideViewPr>
    <p:cSldViewPr snapToGrid="0">
      <p:cViewPr varScale="1">
        <p:scale>
          <a:sx n="79" d="100"/>
          <a:sy n="79" d="100"/>
        </p:scale>
        <p:origin x="2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9462-6808-4366-9B11-0955184DE4C8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E98D-8DCC-41EF-A65E-2C79D933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5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9462-6808-4366-9B11-0955184DE4C8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E98D-8DCC-41EF-A65E-2C79D933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2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9462-6808-4366-9B11-0955184DE4C8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E98D-8DCC-41EF-A65E-2C79D933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2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9462-6808-4366-9B11-0955184DE4C8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E98D-8DCC-41EF-A65E-2C79D933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7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9462-6808-4366-9B11-0955184DE4C8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E98D-8DCC-41EF-A65E-2C79D933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9462-6808-4366-9B11-0955184DE4C8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E98D-8DCC-41EF-A65E-2C79D933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4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9462-6808-4366-9B11-0955184DE4C8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E98D-8DCC-41EF-A65E-2C79D933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3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9462-6808-4366-9B11-0955184DE4C8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E98D-8DCC-41EF-A65E-2C79D933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5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9462-6808-4366-9B11-0955184DE4C8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E98D-8DCC-41EF-A65E-2C79D933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1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9462-6808-4366-9B11-0955184DE4C8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E98D-8DCC-41EF-A65E-2C79D933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2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9462-6808-4366-9B11-0955184DE4C8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E98D-8DCC-41EF-A65E-2C79D933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19462-6808-4366-9B11-0955184DE4C8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4E98D-8DCC-41EF-A65E-2C79D933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8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lizcruz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container with a yellow label&#10;&#10;Description automatically generated">
            <a:extLst>
              <a:ext uri="{FF2B5EF4-FFF2-40B4-BE49-F238E27FC236}">
                <a16:creationId xmlns:a16="http://schemas.microsoft.com/office/drawing/2014/main" id="{A6CDDAD1-D765-D602-5C6B-B72FB8CC29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39" y="370926"/>
            <a:ext cx="2738165" cy="27381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0462" y="3132075"/>
            <a:ext cx="3470029" cy="5895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Qué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son 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electrólitos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qué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son 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importantes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 electrólitos son sales que son responsables por mantener la hidratación del cuerpo para que los músculos y nervios funcionen correctamente. Los electrólitos son similares al aceite de su carro</a:t>
            </a:r>
            <a:r>
              <a:rPr lang="es-MX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hacen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corra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motor</a:t>
            </a:r>
            <a:r>
              <a:rPr lang="es-MX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s-MX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pero son absolutamente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necesarios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para que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funcione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con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fluidez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 La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funci</a:t>
            </a:r>
            <a:r>
              <a:rPr lang="es-MX" sz="1200" dirty="0" err="1"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ón</a:t>
            </a:r>
            <a:r>
              <a:rPr lang="es-MX" sz="1200" dirty="0"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adecuada del sistema digestivo, nervioso, cardíaco y muscular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depende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de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los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niveles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de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electrólitos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Qué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son 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 Salts™?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75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 Super Salts™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contienen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 </a:t>
            </a:r>
            <a:r>
              <a:rPr lang="es-MX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electrólitos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claves que el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cuerpo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naturalmente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dejando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el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cuerpo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rellene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 que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pierde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durante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el d</a:t>
            </a:r>
            <a:r>
              <a:rPr lang="es-MX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s-MX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Específicamente, puede ayudar en reducir la acidez dietética o metabólica para mantener la alcalinidad del cuerpo. También puede reducir u eliminar completamente los antojos por azúcar o sal. 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qué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necesito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considerar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 Salts™?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cuerpo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humano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compone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MX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básicamente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agua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salada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¿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Alguna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vez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probado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propio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sudor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lagrimas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¡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Son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salados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 Su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cuerpo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es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gran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bolsa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agua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salada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todo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el día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pierde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agua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salada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orina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cuando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suda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cuando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habla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Si no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reemplaza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el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agua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salada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el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cuerpo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queda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muy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deshidratado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Además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cuando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estamos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bien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hidratados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podemos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liberar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residuos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toxicos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químicos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tóxicos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urea y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amoniaco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4252" y="2781171"/>
            <a:ext cx="3597610" cy="5959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Cómo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son 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distintos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la </a:t>
            </a:r>
            <a:r>
              <a:rPr lang="en-US" sz="12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mesa?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Hay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diferencia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tremenda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mesa y los sales </a:t>
            </a:r>
            <a:r>
              <a:rPr lang="es-MX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electrólito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s.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mesa ha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sido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limpiada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</a:t>
            </a:r>
            <a:r>
              <a:rPr lang="es-MX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micamente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Este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proceso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reduce a solo el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sodio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cloruro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quita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los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minerales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oligoelementos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La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restante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venenosa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cuerpo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Debe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evitar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mesa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blanca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reemplazarla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los sales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electrólitos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usar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formas</a:t>
            </a: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puras</a:t>
            </a: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2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</a:t>
            </a: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la comida </a:t>
            </a:r>
            <a:r>
              <a:rPr lang="en-US" sz="12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como</a:t>
            </a: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</a:t>
            </a: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mar, </a:t>
            </a:r>
            <a:r>
              <a:rPr lang="en-US" sz="12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</a:t>
            </a: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Himalaya,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kosher o Real Salt.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¿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Cómo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toman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Super Salts™?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750"/>
              </a:spcAft>
            </a:pPr>
            <a:r>
              <a:rPr lang="en-US" sz="1200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 Super Salts™ </a:t>
            </a:r>
            <a:r>
              <a:rPr lang="en-US" sz="1200" u="sng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deben</a:t>
            </a:r>
            <a:r>
              <a:rPr lang="en-US" sz="1200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u="sng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</a:t>
            </a:r>
            <a:r>
              <a:rPr lang="en-US" sz="1200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u="sng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tomadas</a:t>
            </a:r>
            <a:r>
              <a:rPr lang="en-US" sz="1200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 </a:t>
            </a:r>
            <a:r>
              <a:rPr lang="en-US" sz="1200" u="sng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agua</a:t>
            </a:r>
            <a:r>
              <a:rPr lang="en-US" sz="1200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no con </a:t>
            </a:r>
            <a:r>
              <a:rPr lang="en-US" sz="1200" u="sng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alimentos</a:t>
            </a:r>
            <a:r>
              <a:rPr lang="en-US" sz="1200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Sugerimos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poner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cucharadita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(5 ml) de los sales en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botella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agua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26-32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onzas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Si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demasiado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salado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puede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empezar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 ¼ de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cucharadita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(1.25 ml) de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sales y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aumentarlos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poco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poco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MX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  <a:spcAft>
                <a:spcPts val="750"/>
              </a:spcAft>
            </a:pPr>
            <a:r>
              <a:rPr lang="es-MX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 se encuentra estreñido, ¡los sales te darán una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limpieza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colon r</a:t>
            </a:r>
            <a:r>
              <a:rPr lang="es-MX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ápida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Añade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cucharadita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los sales a 3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onzas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agua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tomelo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rapido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s-MX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s-MX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sigalo</a:t>
            </a:r>
            <a:r>
              <a:rPr lang="es-MX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 26 onzas de agua entre 10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-15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minutos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tendr</a:t>
            </a:r>
            <a:r>
              <a:rPr lang="es-MX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 ganas de ir al </a:t>
            </a:r>
            <a:r>
              <a:rPr lang="es-MX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ñ</a:t>
            </a:r>
            <a:r>
              <a:rPr lang="es-MX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enseguida. </a:t>
            </a:r>
          </a:p>
          <a:p>
            <a:pPr>
              <a:lnSpc>
                <a:spcPts val="1500"/>
              </a:lnSpc>
              <a:spcAft>
                <a:spcPts val="750"/>
              </a:spcAft>
            </a:pPr>
            <a:r>
              <a:rPr lang="es-MX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Dra. Cruz y su familia toman los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 Salts™ para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asegurar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hidratados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Para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comprar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los sales,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venga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llame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la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pidalos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en-US" sz="12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drlizcruz.com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endParaRPr lang="en-US" sz="1200" dirty="0"/>
          </a:p>
          <a:p>
            <a:pPr>
              <a:lnSpc>
                <a:spcPts val="1500"/>
              </a:lnSpc>
              <a:spcAft>
                <a:spcPts val="75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Picture 9" descr="Footer Image Alternative - Wide Center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937619" y="8948874"/>
            <a:ext cx="3322125" cy="5219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1288634-155F-AC5A-F1D9-4079C67298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401" y="26050"/>
            <a:ext cx="1577170" cy="63993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C3DEB98-295D-E0DA-A9EB-A1729191FBA0}"/>
              </a:ext>
            </a:extLst>
          </p:cNvPr>
          <p:cNvSpPr/>
          <p:nvPr/>
        </p:nvSpPr>
        <p:spPr>
          <a:xfrm>
            <a:off x="146400" y="2386524"/>
            <a:ext cx="1043876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$35.00</a:t>
            </a:r>
            <a:endParaRPr lang="en-US" sz="14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person standing in front of a white wall&#10;&#10;Description automatically generated">
            <a:extLst>
              <a:ext uri="{FF2B5EF4-FFF2-40B4-BE49-F238E27FC236}">
                <a16:creationId xmlns:a16="http://schemas.microsoft.com/office/drawing/2014/main" id="{1FDAC5F2-8C48-ACFD-F367-36228B2446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0"/>
            <a:ext cx="4020587" cy="171545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CFCF9AE-54DB-240D-5644-F2597363D026}"/>
              </a:ext>
            </a:extLst>
          </p:cNvPr>
          <p:cNvSpPr/>
          <p:nvPr/>
        </p:nvSpPr>
        <p:spPr>
          <a:xfrm>
            <a:off x="3754004" y="204815"/>
            <a:ext cx="271632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Dra. Liz Cruz, Buscada</a:t>
            </a:r>
          </a:p>
          <a:p>
            <a:pPr algn="ctr"/>
            <a:r>
              <a:rPr lang="es-E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Experto en Salud Digestiva</a:t>
            </a:r>
          </a:p>
          <a:p>
            <a:pPr algn="ctr"/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Electrólitos</a:t>
            </a:r>
            <a:endParaRPr lang="en-US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101</a:t>
            </a:r>
            <a:endParaRPr lang="en-US" sz="1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982DF8-0840-4320-8E55-C0C988F9FE52}"/>
              </a:ext>
            </a:extLst>
          </p:cNvPr>
          <p:cNvSpPr txBox="1"/>
          <p:nvPr/>
        </p:nvSpPr>
        <p:spPr>
          <a:xfrm>
            <a:off x="98557" y="9196330"/>
            <a:ext cx="532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/>
              <a:t>Estas declaraciones no han sido evaluadas por la Administración de Alimentos y Medicamentos.</a:t>
            </a:r>
          </a:p>
          <a:p>
            <a:r>
              <a:rPr lang="es-ES" sz="700" dirty="0"/>
              <a:t>Estos productos no están destinados a diagnosticar, tratar, curar o prevenir ninguna enfermedad</a:t>
            </a:r>
            <a:r>
              <a:rPr lang="en-US" sz="700" dirty="0"/>
              <a:t>. 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A42BA75-4E4C-8FEE-AEB1-4C7B83D660EE}"/>
              </a:ext>
            </a:extLst>
          </p:cNvPr>
          <p:cNvSpPr/>
          <p:nvPr/>
        </p:nvSpPr>
        <p:spPr>
          <a:xfrm>
            <a:off x="3954636" y="8202747"/>
            <a:ext cx="3300574" cy="614730"/>
          </a:xfrm>
          <a:prstGeom prst="roundRect">
            <a:avLst/>
          </a:prstGeom>
          <a:solidFill>
            <a:srgbClr val="0F9ED5">
              <a:lumMod val="40000"/>
              <a:lumOff val="60000"/>
            </a:srgbClr>
          </a:solidFill>
          <a:ln w="1905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535AC5-D092-A6C4-360A-16159A2BAEC2}"/>
              </a:ext>
            </a:extLst>
          </p:cNvPr>
          <p:cNvSpPr txBox="1"/>
          <p:nvPr/>
        </p:nvSpPr>
        <p:spPr>
          <a:xfrm>
            <a:off x="3933085" y="8202747"/>
            <a:ext cx="339913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ES" sz="1050" b="1" dirty="0">
                <a:solidFill>
                  <a:srgbClr val="7030A0"/>
                </a:solidFill>
                <a:latin typeface="Aptos" panose="02110004020202020204"/>
              </a:rPr>
              <a:t>Grado Médico / 100% Formulado por la Dra. Cruz</a:t>
            </a:r>
          </a:p>
          <a:p>
            <a:pPr defTabSz="457200"/>
            <a:r>
              <a:rPr lang="es-ES" sz="1050" b="1" dirty="0">
                <a:solidFill>
                  <a:srgbClr val="7030A0"/>
                </a:solidFill>
                <a:latin typeface="Aptos" panose="02110004020202020204"/>
              </a:rPr>
              <a:t>A Base de Plantas / Todo Natural / Vegano / Orgánico </a:t>
            </a:r>
          </a:p>
          <a:p>
            <a:pPr defTabSz="457200"/>
            <a:r>
              <a:rPr lang="es-ES" sz="1050" b="1" dirty="0">
                <a:solidFill>
                  <a:srgbClr val="7030A0"/>
                </a:solidFill>
                <a:latin typeface="Aptos" panose="02110004020202020204"/>
              </a:rPr>
              <a:t>Alta Potencia / Sin Rellenos / Hecho en los USA</a:t>
            </a:r>
            <a:endParaRPr lang="en-US" sz="1100" b="1" dirty="0">
              <a:solidFill>
                <a:srgbClr val="7030A0"/>
              </a:solidFill>
              <a:latin typeface="Aptos" panose="0211000402020202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FA0BCAF-C7DA-C38C-C339-CFA828A4CCD8}"/>
              </a:ext>
            </a:extLst>
          </p:cNvPr>
          <p:cNvSpPr/>
          <p:nvPr/>
        </p:nvSpPr>
        <p:spPr>
          <a:xfrm>
            <a:off x="3654252" y="1865104"/>
            <a:ext cx="3779072" cy="873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electrólitos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esenciales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más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communes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el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cuerpo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humano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son sodio,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potasio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bicarbonato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calcio y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magnesio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todos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cuales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encuentran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Super Salts™ de la Dra. Cruz.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19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612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Nunziato</dc:creator>
  <cp:lastModifiedBy>tinanunziato@gmail.com</cp:lastModifiedBy>
  <cp:revision>25</cp:revision>
  <cp:lastPrinted>2016-08-29T21:43:55Z</cp:lastPrinted>
  <dcterms:created xsi:type="dcterms:W3CDTF">2016-08-26T18:04:15Z</dcterms:created>
  <dcterms:modified xsi:type="dcterms:W3CDTF">2024-04-11T18:52:11Z</dcterms:modified>
</cp:coreProperties>
</file>